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20" y="-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F187A-A427-4EE7-9D79-428A6F613E2C}" type="datetimeFigureOut">
              <a:rPr lang="cs-CZ" smtClean="0"/>
              <a:pPr/>
              <a:t>3.11.2015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C23E1-42CF-41C2-8F03-05A80D0416A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0056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F187A-A427-4EE7-9D79-428A6F613E2C}" type="datetimeFigureOut">
              <a:rPr lang="cs-CZ" smtClean="0"/>
              <a:pPr/>
              <a:t>3.11.2015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C23E1-42CF-41C2-8F03-05A80D0416A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6711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F187A-A427-4EE7-9D79-428A6F613E2C}" type="datetimeFigureOut">
              <a:rPr lang="cs-CZ" smtClean="0"/>
              <a:pPr/>
              <a:t>3.11.2015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C23E1-42CF-41C2-8F03-05A80D0416A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5808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F187A-A427-4EE7-9D79-428A6F613E2C}" type="datetimeFigureOut">
              <a:rPr lang="cs-CZ" smtClean="0"/>
              <a:pPr/>
              <a:t>3.11.2015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C23E1-42CF-41C2-8F03-05A80D0416A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842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F187A-A427-4EE7-9D79-428A6F613E2C}" type="datetimeFigureOut">
              <a:rPr lang="cs-CZ" smtClean="0"/>
              <a:pPr/>
              <a:t>3.11.2015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C23E1-42CF-41C2-8F03-05A80D0416A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615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F187A-A427-4EE7-9D79-428A6F613E2C}" type="datetimeFigureOut">
              <a:rPr lang="cs-CZ" smtClean="0"/>
              <a:pPr/>
              <a:t>3.11.2015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C23E1-42CF-41C2-8F03-05A80D0416A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2471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F187A-A427-4EE7-9D79-428A6F613E2C}" type="datetimeFigureOut">
              <a:rPr lang="cs-CZ" smtClean="0"/>
              <a:pPr/>
              <a:t>3.11.2015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C23E1-42CF-41C2-8F03-05A80D0416A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0367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F187A-A427-4EE7-9D79-428A6F613E2C}" type="datetimeFigureOut">
              <a:rPr lang="cs-CZ" smtClean="0"/>
              <a:pPr/>
              <a:t>3.11.2015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C23E1-42CF-41C2-8F03-05A80D0416A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0566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F187A-A427-4EE7-9D79-428A6F613E2C}" type="datetimeFigureOut">
              <a:rPr lang="cs-CZ" smtClean="0"/>
              <a:pPr/>
              <a:t>3.11.2015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C23E1-42CF-41C2-8F03-05A80D0416A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0324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F187A-A427-4EE7-9D79-428A6F613E2C}" type="datetimeFigureOut">
              <a:rPr lang="cs-CZ" smtClean="0"/>
              <a:pPr/>
              <a:t>3.11.2015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C23E1-42CF-41C2-8F03-05A80D0416A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9950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F187A-A427-4EE7-9D79-428A6F613E2C}" type="datetimeFigureOut">
              <a:rPr lang="cs-CZ" smtClean="0"/>
              <a:pPr/>
              <a:t>3.11.2015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C23E1-42CF-41C2-8F03-05A80D0416A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6963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F187A-A427-4EE7-9D79-428A6F613E2C}" type="datetimeFigureOut">
              <a:rPr lang="cs-CZ" smtClean="0"/>
              <a:pPr/>
              <a:t>3.11.2015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AC23E1-42CF-41C2-8F03-05A80D0416A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0808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608" y="2126820"/>
            <a:ext cx="2434216" cy="2310292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0" y="1425550"/>
            <a:ext cx="26277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cs-CZ" kern="150" dirty="0" smtClean="0">
                <a:latin typeface="Times New Roman"/>
                <a:ea typeface="SimSun"/>
                <a:cs typeface="Mangal"/>
              </a:rPr>
              <a:t>B) </a:t>
            </a:r>
            <a:r>
              <a:rPr lang="cs-CZ" kern="150" dirty="0">
                <a:latin typeface="Times New Roman"/>
                <a:ea typeface="SimSun"/>
                <a:cs typeface="Mangal"/>
              </a:rPr>
              <a:t>Farmářská rajčata, trh 20 minut od </a:t>
            </a:r>
            <a:r>
              <a:rPr lang="cs-CZ" kern="150" dirty="0" smtClean="0">
                <a:latin typeface="Times New Roman"/>
                <a:ea typeface="SimSun"/>
                <a:cs typeface="Mangal"/>
              </a:rPr>
              <a:t>bydliště,           1kg/50Kč</a:t>
            </a:r>
            <a:endParaRPr lang="cs-CZ" kern="150" dirty="0">
              <a:latin typeface="Times New Roman"/>
              <a:ea typeface="SimSun"/>
              <a:cs typeface="Mangal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1449" y="832622"/>
            <a:ext cx="3341102" cy="1551433"/>
          </a:xfrm>
          <a:prstGeom prst="rect">
            <a:avLst/>
          </a:prstGeom>
        </p:spPr>
      </p:pic>
      <p:sp>
        <p:nvSpPr>
          <p:cNvPr id="5" name="Rámec5"/>
          <p:cNvSpPr txBox="1"/>
          <p:nvPr/>
        </p:nvSpPr>
        <p:spPr>
          <a:xfrm>
            <a:off x="2806870" y="323712"/>
            <a:ext cx="3498221" cy="1061829"/>
          </a:xfrm>
          <a:prstGeom prst="rect">
            <a:avLst/>
          </a:prstGeom>
          <a:noFill/>
          <a:ln>
            <a:noFill/>
            <a:prstDash/>
          </a:ln>
        </p:spPr>
        <p:txBody>
          <a:bodyPr vert="horz" wrap="square" lIns="0" tIns="0" rIns="0" bIns="0" anchor="t" anchorCtr="0" compatLnSpc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cs-CZ" kern="150" dirty="0" smtClean="0">
                <a:effectLst/>
                <a:latin typeface="Times New Roman"/>
                <a:ea typeface="SimSun"/>
                <a:cs typeface="Mangal"/>
              </a:rPr>
              <a:t>A) </a:t>
            </a:r>
            <a:r>
              <a:rPr lang="cs-CZ" kern="150" dirty="0">
                <a:latin typeface="Times New Roman"/>
                <a:ea typeface="SimSun"/>
                <a:cs typeface="Mangal"/>
              </a:rPr>
              <a:t>Rajčata v místním supermarketu,                                                                             země původu </a:t>
            </a:r>
            <a:r>
              <a:rPr lang="cs-CZ" kern="150" dirty="0" smtClean="0">
                <a:latin typeface="Times New Roman"/>
                <a:ea typeface="SimSun"/>
                <a:cs typeface="Mangal"/>
              </a:rPr>
              <a:t>Španělsko, 1kg</a:t>
            </a:r>
            <a:r>
              <a:rPr lang="cs-CZ" kern="150" dirty="0">
                <a:latin typeface="Times New Roman"/>
                <a:ea typeface="SimSun"/>
                <a:cs typeface="Mangal"/>
              </a:rPr>
              <a:t>/ 35Kč</a:t>
            </a:r>
          </a:p>
        </p:txBody>
      </p:sp>
      <p:pic>
        <p:nvPicPr>
          <p:cNvPr id="6" name="obrázky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8435" y="2559546"/>
            <a:ext cx="2628900" cy="173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bdélník 6"/>
          <p:cNvSpPr/>
          <p:nvPr/>
        </p:nvSpPr>
        <p:spPr>
          <a:xfrm>
            <a:off x="6608913" y="1769824"/>
            <a:ext cx="235557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cs-CZ" kern="150" dirty="0" smtClean="0">
                <a:effectLst/>
                <a:latin typeface="Times New Roman"/>
                <a:ea typeface="SimSun"/>
                <a:cs typeface="Mangal"/>
              </a:rPr>
              <a:t>C) </a:t>
            </a:r>
            <a:r>
              <a:rPr lang="cs-CZ" kern="150" dirty="0" smtClean="0">
                <a:latin typeface="Times New Roman"/>
                <a:ea typeface="SimSun"/>
                <a:cs typeface="Mangal"/>
              </a:rPr>
              <a:t>Rajčata </a:t>
            </a:r>
            <a:r>
              <a:rPr lang="cs-CZ" kern="150" dirty="0">
                <a:latin typeface="Times New Roman"/>
                <a:ea typeface="SimSun"/>
                <a:cs typeface="Mangal"/>
              </a:rPr>
              <a:t>v místním supermarketu, země původu </a:t>
            </a:r>
            <a:r>
              <a:rPr lang="cs-CZ" kern="150" dirty="0" smtClean="0">
                <a:latin typeface="Times New Roman"/>
                <a:ea typeface="SimSun"/>
                <a:cs typeface="Mangal"/>
              </a:rPr>
              <a:t>ČR, 1kg</a:t>
            </a:r>
            <a:r>
              <a:rPr lang="cs-CZ" kern="150" dirty="0">
                <a:latin typeface="Times New Roman"/>
                <a:ea typeface="SimSun"/>
                <a:cs typeface="Mangal"/>
              </a:rPr>
              <a:t>/ 39Kč</a:t>
            </a:r>
          </a:p>
        </p:txBody>
      </p:sp>
      <p:pic>
        <p:nvPicPr>
          <p:cNvPr id="8" name="obrázky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024" b="97976" l="0" r="98039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1240" y="4031376"/>
            <a:ext cx="2067024" cy="2502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ámec2"/>
          <p:cNvSpPr txBox="1"/>
          <p:nvPr/>
        </p:nvSpPr>
        <p:spPr>
          <a:xfrm>
            <a:off x="6588224" y="5175483"/>
            <a:ext cx="1800200" cy="1061829"/>
          </a:xfrm>
          <a:prstGeom prst="rect">
            <a:avLst/>
          </a:prstGeom>
          <a:noFill/>
          <a:ln>
            <a:noFill/>
            <a:prstDash/>
          </a:ln>
        </p:spPr>
        <p:txBody>
          <a:bodyPr vert="horz" wrap="square" lIns="0" tIns="0" rIns="0" bIns="0" anchor="t" anchorCtr="0" compatLnSpc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cs-CZ" kern="150" dirty="0" smtClean="0">
                <a:effectLst/>
                <a:latin typeface="Times New Roman"/>
                <a:ea typeface="SimSun"/>
                <a:cs typeface="Mangal"/>
              </a:rPr>
              <a:t>E) </a:t>
            </a:r>
            <a:r>
              <a:rPr lang="cs-CZ" kern="150" dirty="0" smtClean="0">
                <a:latin typeface="Times New Roman"/>
                <a:ea typeface="SimSun"/>
                <a:cs typeface="Mangal"/>
              </a:rPr>
              <a:t>Balkonová </a:t>
            </a:r>
            <a:r>
              <a:rPr lang="cs-CZ" kern="150" dirty="0">
                <a:latin typeface="Times New Roman"/>
                <a:ea typeface="SimSun"/>
                <a:cs typeface="Mangal"/>
              </a:rPr>
              <a:t>rajčata, ve vlastní péči, sazenička  </a:t>
            </a:r>
            <a:r>
              <a:rPr lang="cs-CZ" kern="150" dirty="0" smtClean="0">
                <a:latin typeface="Times New Roman"/>
                <a:ea typeface="SimSun"/>
                <a:cs typeface="Mangal"/>
              </a:rPr>
              <a:t>15Kč</a:t>
            </a:r>
            <a:endParaRPr lang="cs-CZ" kern="150" dirty="0">
              <a:latin typeface="Times New Roman"/>
              <a:ea typeface="SimSun"/>
              <a:cs typeface="Mangal"/>
            </a:endParaRPr>
          </a:p>
        </p:txBody>
      </p:sp>
      <p:pic>
        <p:nvPicPr>
          <p:cNvPr id="10" name="obrázky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2994" y="4509120"/>
            <a:ext cx="2552899" cy="1879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Obdélník 10"/>
          <p:cNvSpPr/>
          <p:nvPr/>
        </p:nvSpPr>
        <p:spPr>
          <a:xfrm>
            <a:off x="312980" y="5058057"/>
            <a:ext cx="195476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cs-CZ" kern="150" dirty="0" smtClean="0">
                <a:latin typeface="Times New Roman"/>
                <a:ea typeface="SimSun"/>
                <a:cs typeface="Mangal"/>
              </a:rPr>
              <a:t>D) </a:t>
            </a:r>
            <a:r>
              <a:rPr lang="cs-CZ" kern="150" dirty="0">
                <a:latin typeface="Times New Roman"/>
                <a:ea typeface="SimSun"/>
                <a:cs typeface="Mangal"/>
              </a:rPr>
              <a:t>Bio rajčata </a:t>
            </a:r>
            <a:r>
              <a:rPr lang="cs-CZ" kern="150" dirty="0" smtClean="0">
                <a:latin typeface="Times New Roman"/>
                <a:ea typeface="SimSun"/>
                <a:cs typeface="Mangal"/>
              </a:rPr>
              <a:t>      v </a:t>
            </a:r>
            <a:r>
              <a:rPr lang="cs-CZ" kern="150" dirty="0">
                <a:latin typeface="Times New Roman"/>
                <a:ea typeface="SimSun"/>
                <a:cs typeface="Mangal"/>
              </a:rPr>
              <a:t>místním supermarketu, země původu </a:t>
            </a:r>
            <a:r>
              <a:rPr lang="cs-CZ" kern="150" dirty="0" smtClean="0">
                <a:latin typeface="Times New Roman"/>
                <a:ea typeface="SimSun"/>
                <a:cs typeface="Mangal"/>
              </a:rPr>
              <a:t>Itálie, 1kg</a:t>
            </a:r>
            <a:r>
              <a:rPr lang="cs-CZ" kern="150" dirty="0">
                <a:latin typeface="Times New Roman"/>
                <a:ea typeface="SimSun"/>
                <a:cs typeface="Mangal"/>
              </a:rPr>
              <a:t>/ 75Kč</a:t>
            </a:r>
          </a:p>
        </p:txBody>
      </p:sp>
    </p:spTree>
    <p:extLst>
      <p:ext uri="{BB962C8B-B14F-4D97-AF65-F5344CB8AC3E}">
        <p14:creationId xmlns:p14="http://schemas.microsoft.com/office/powerpoint/2010/main" val="406161583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66</Words>
  <Application>Microsoft Office PowerPoint</Application>
  <PresentationFormat>Předvádění na obrazovce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marie veverova</dc:creator>
  <cp:lastModifiedBy>Marie Plojharová</cp:lastModifiedBy>
  <cp:revision>12</cp:revision>
  <dcterms:created xsi:type="dcterms:W3CDTF">2013-11-25T07:55:34Z</dcterms:created>
  <dcterms:modified xsi:type="dcterms:W3CDTF">2015-11-03T07:05:18Z</dcterms:modified>
</cp:coreProperties>
</file>